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3" autoAdjust="0"/>
    <p:restoredTop sz="94660"/>
  </p:normalViewPr>
  <p:slideViewPr>
    <p:cSldViewPr snapToGrid="0">
      <p:cViewPr varScale="1">
        <p:scale>
          <a:sx n="66" d="100"/>
          <a:sy n="66" d="100"/>
        </p:scale>
        <p:origin x="6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4E2965-7196-DC54-F9B4-0A3276CA1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C84877-D860-9439-DC29-85AC8839F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33EB61-4A00-A084-3B8A-707E7B7E7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B02FC6-652B-F96D-2B18-228D6732D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DCBE14-67E2-123E-5692-B943FD9CB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7145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A703B-181C-020B-E277-7E7E0DD8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69E9AA-F59A-7A5C-E5A6-3BD462AC4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971D30-D6B3-E668-90E3-0C57D6792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986E51-229D-AC32-6BD9-FF7FECE00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B9289E-7D5B-7052-9C61-4B77569F5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107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836A3C-D0FD-D9F8-1E22-68571ABB6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E11164-321E-192C-4381-4BEBFF21A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91FDBB-D6F3-D6E7-F870-072F9E647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48AB37-67D9-29F8-F48F-BF48EE6F7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BA734A-F20A-FAC5-7101-34A97F69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39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752056-2B4E-21C9-9EAD-5A6C47DC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B7B381-B3F1-9ED6-A190-13900E04FA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7EFFEF-7228-D090-E1DD-F488ED0EA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A7BCF2-B965-6773-069F-BB4F80B05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50C705-6427-CB77-1368-7DCDC8C31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FBF843-A6E3-A06B-462F-EA5A3B0A3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2971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29625-769D-B073-DD93-20495E0BE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0CE67E-5EBF-8A24-2AD6-0A345F4E8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978550-F578-C119-35E2-E4E41CAED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91A5D45-38B3-8DFC-05C1-0BA20EFBB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FABC804-6705-689F-5C48-C22E1FBE5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B504891-2708-A6CD-104E-ED5EF0069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9F4E522-D6CD-D133-93E2-699AD1845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0D6EF6-E89C-67A2-E8B0-11EC0750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261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76FFC3-EB13-E970-C57E-E0B2B1BE4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32F212E-6709-2936-9CDA-174B336E0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75F1FC-3E09-A6CF-E539-32A431531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4EBB0B-7418-5BF8-0C9E-AB9F39587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693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9DB87D0-682F-30D7-6FEC-4DF7A9EB3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79E9895-727C-CEBC-5344-2B00974F7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2ED48C9-9AEA-BF7E-0F14-287B9E0D1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99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53AB28-DC0A-67C7-4204-96682E6CF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7F2C69-21FB-8799-4328-3635CE796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78F09A-9C90-6611-B877-EB8F62CF0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FE85F2-1801-3D81-4DC4-6B860B3AE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B30B1A-71FA-6127-C2AF-C1FF1017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DCB8C7-B01B-C3A9-9597-F6BC929C9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833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FE50C7-5E55-3E9D-3629-70B01DEB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F3866DC-2E00-B588-A565-FA0E421E1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DF2B23-D817-A7A3-02FA-C31B0E694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ACEC17-409A-1341-50DC-4C528A4C1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B3C56A-8E60-F8FE-AF2F-1DCCF0E0D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6DF515-FBA5-C62F-BF1A-E3064E4CD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36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9FE2A-5BB7-F0FE-BCCA-02910CE2F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693151-DBFC-9A1C-6C8A-F45518CF3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F954E4-F973-DD5C-1772-F38608897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66214F-C181-7CCB-51CB-83F17B0C3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91DE6C-B7E2-AC3F-ED2E-CE5AC9651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33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5C60877-5628-3190-6D45-195971141F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14178EB-A576-031E-AFCB-4A2462782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BEA295-A7F8-AAE7-062E-F383A98F4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DC4700-1E7E-D926-82BC-398878974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8A8342-37D6-99B3-B912-20689813B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781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250992-9C62-8273-DC0C-A72966B28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E71AF7-FCD2-5255-9543-39443AACB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67D25B-5CD0-2702-4C31-9FA5C34D3F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B80BEE-6D7E-4F0C-AC24-1A1CDF0590BF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906129-5670-1ACA-C15F-4C87E56F8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E59AF2-7626-2719-CC8F-5CC02BA15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0B0933-43BD-4400-BD24-C238E1EAC8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01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B56C1D-40F5-F03D-336F-1418AA7D4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135437"/>
          </a:xfrm>
        </p:spPr>
        <p:txBody>
          <a:bodyPr>
            <a:normAutofit fontScale="90000"/>
          </a:bodyPr>
          <a:lstStyle/>
          <a:p>
            <a:r>
              <a:rPr lang="fr-FR" sz="3100" dirty="0"/>
              <a:t>Exposition 2026</a:t>
            </a:r>
            <a:br>
              <a:rPr lang="fr-FR" dirty="0"/>
            </a:br>
            <a:br>
              <a:rPr lang="fr-FR" dirty="0"/>
            </a:br>
            <a:r>
              <a:rPr lang="fr-FR" b="1" dirty="0"/>
              <a:t>Les carrières de gypse</a:t>
            </a:r>
            <a:br>
              <a:rPr lang="fr-FR" dirty="0"/>
            </a:br>
            <a:r>
              <a:rPr lang="fr-FR" dirty="0"/>
              <a:t>à Montreuil</a:t>
            </a:r>
            <a:br>
              <a:rPr lang="fr-FR" dirty="0"/>
            </a:br>
            <a:br>
              <a:rPr lang="fr-FR" dirty="0"/>
            </a:br>
            <a:r>
              <a:rPr lang="fr-FR" sz="2200" i="1" dirty="0"/>
              <a:t>Laurent Liberman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224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E85BE41-2EE9-F47A-883C-17C88FCFD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683" y="-548640"/>
            <a:ext cx="9786981" cy="740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8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88A7C14-FDA0-CB94-BDF0-13580C2B4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455" y="-548640"/>
            <a:ext cx="9357737" cy="726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2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1020A6F-B3AB-51A6-2B82-8A0142A7DA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226" y="-399010"/>
            <a:ext cx="9689547" cy="737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93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E8C2817-A586-8E4B-4EFB-52018A98C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63" y="-460809"/>
            <a:ext cx="9670559" cy="731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13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3AD48E5-3A51-5877-D502-835377C90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065" y="-399011"/>
            <a:ext cx="9364857" cy="72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2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2091AB3-D2C5-6408-EDDF-314165F960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" y="-615142"/>
            <a:ext cx="10682981" cy="745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9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699185E-82E2-DF10-6D7D-B4EAC7699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737" y="-399011"/>
            <a:ext cx="9232529" cy="72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9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9C7A895-D7B9-EC21-175A-831929869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61" y="-448887"/>
            <a:ext cx="9435107" cy="730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7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247170B-FB31-91D1-C970-BB58EF806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819" y="-399011"/>
            <a:ext cx="9280115" cy="72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48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42A9176-7BDD-A437-A604-4DC0204BCC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649" y="-415635"/>
            <a:ext cx="9496702" cy="727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6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6A49FD0-2CA1-8917-7EC9-99801DC53A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98" y="-1424744"/>
            <a:ext cx="4839473" cy="829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7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F2F6358-2BAA-B7F6-FC55-E6CC20125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043" y="-482138"/>
            <a:ext cx="8821026" cy="732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9050246-64BA-D1D7-4BCA-64DADDA9D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273" y="-432261"/>
            <a:ext cx="9309465" cy="729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5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18FC16E-080A-1484-EFC0-55DF05C10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170" y="-824703"/>
            <a:ext cx="7827660" cy="768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73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491519A-32A9-78EB-3B7D-832BCFC5EB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4" y="-847898"/>
            <a:ext cx="9919748" cy="77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060BC881-240F-0E24-7A22-2EC11FCCA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25563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24" name="Espace réservé du contenu 23">
            <a:extLst>
              <a:ext uri="{FF2B5EF4-FFF2-40B4-BE49-F238E27FC236}">
                <a16:creationId xmlns:a16="http://schemas.microsoft.com/office/drawing/2014/main" id="{92281A17-20E7-123C-5780-E906EF1500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8584"/>
            <a:ext cx="5885411" cy="4042649"/>
          </a:xfrm>
          <a:prstGeom prst="rect">
            <a:avLst/>
          </a:prstGeom>
        </p:spPr>
      </p:pic>
      <p:pic>
        <p:nvPicPr>
          <p:cNvPr id="26" name="Espace réservé du contenu 25">
            <a:extLst>
              <a:ext uri="{FF2B5EF4-FFF2-40B4-BE49-F238E27FC236}">
                <a16:creationId xmlns:a16="http://schemas.microsoft.com/office/drawing/2014/main" id="{79A1973F-87BD-5409-E1BF-D7CA0C4D56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66657"/>
            <a:ext cx="5997649" cy="393457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3461508-B847-79F5-DC21-0121B6D15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8584" y="12461"/>
            <a:ext cx="3913653" cy="181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1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16</Words>
  <Application>Microsoft Office PowerPoint</Application>
  <PresentationFormat>Grand écran</PresentationFormat>
  <Paragraphs>1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Thème Office</vt:lpstr>
      <vt:lpstr>Exposition 2026  Les carrières de gypse à Montreuil  Laurent Liberman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.</dc:creator>
  <cp:lastModifiedBy>.</cp:lastModifiedBy>
  <cp:revision>7</cp:revision>
  <dcterms:created xsi:type="dcterms:W3CDTF">2026-09-10T21:32:07Z</dcterms:created>
  <dcterms:modified xsi:type="dcterms:W3CDTF">2026-09-27T08:26:57Z</dcterms:modified>
</cp:coreProperties>
</file>